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785" autoAdjust="0"/>
    <p:restoredTop sz="99397" autoAdjust="0"/>
  </p:normalViewPr>
  <p:slideViewPr>
    <p:cSldViewPr showGuides="1">
      <p:cViewPr varScale="1">
        <p:scale>
          <a:sx n="30" d="100"/>
          <a:sy n="30" d="100"/>
        </p:scale>
        <p:origin x="1824"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77224360"/>
        <c:axId val="577225536"/>
        <c:axId val="0"/>
      </c:bar3DChart>
      <c:catAx>
        <c:axId val="577224360"/>
        <c:scaling>
          <c:orientation val="minMax"/>
        </c:scaling>
        <c:delete val="0"/>
        <c:axPos val="b"/>
        <c:numFmt formatCode="General" sourceLinked="1"/>
        <c:majorTickMark val="out"/>
        <c:minorTickMark val="none"/>
        <c:tickLblPos val="nextTo"/>
        <c:crossAx val="577225536"/>
        <c:crosses val="autoZero"/>
        <c:auto val="1"/>
        <c:lblAlgn val="ctr"/>
        <c:lblOffset val="100"/>
        <c:noMultiLvlLbl val="0"/>
      </c:catAx>
      <c:valAx>
        <c:axId val="577225536"/>
        <c:scaling>
          <c:orientation val="minMax"/>
        </c:scaling>
        <c:delete val="0"/>
        <c:axPos val="l"/>
        <c:majorGridlines/>
        <c:numFmt formatCode="General" sourceLinked="1"/>
        <c:majorTickMark val="out"/>
        <c:minorTickMark val="none"/>
        <c:tickLblPos val="nextTo"/>
        <c:crossAx val="5772243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41356"/>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2407" name="Text Box 359"/>
          <p:cNvSpPr txBox="1">
            <a:spLocks noChangeArrowheads="1"/>
          </p:cNvSpPr>
          <p:nvPr/>
        </p:nvSpPr>
        <p:spPr bwMode="auto">
          <a:xfrm>
            <a:off x="1079726" y="1998527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408" name="Text Box 360"/>
          <p:cNvSpPr txBox="1">
            <a:spLocks noChangeArrowheads="1"/>
          </p:cNvSpPr>
          <p:nvPr/>
        </p:nvSpPr>
        <p:spPr bwMode="auto">
          <a:xfrm>
            <a:off x="1066800" y="8892695"/>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410" name="Text Box 362"/>
          <p:cNvSpPr txBox="1">
            <a:spLocks noChangeArrowheads="1"/>
          </p:cNvSpPr>
          <p:nvPr/>
        </p:nvSpPr>
        <p:spPr bwMode="auto">
          <a:xfrm>
            <a:off x="1132840" y="4855703"/>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415" name="Text Box 367"/>
          <p:cNvSpPr txBox="1">
            <a:spLocks noChangeArrowheads="1"/>
          </p:cNvSpPr>
          <p:nvPr/>
        </p:nvSpPr>
        <p:spPr bwMode="auto">
          <a:xfrm>
            <a:off x="25527000" y="4823954"/>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417" name="Text Box 369"/>
          <p:cNvSpPr txBox="1">
            <a:spLocks noChangeArrowheads="1"/>
          </p:cNvSpPr>
          <p:nvPr/>
        </p:nvSpPr>
        <p:spPr bwMode="auto">
          <a:xfrm>
            <a:off x="25527000" y="14833048"/>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2063" name="Text Box 370"/>
          <p:cNvSpPr txBox="1">
            <a:spLocks noChangeArrowheads="1"/>
          </p:cNvSpPr>
          <p:nvPr/>
        </p:nvSpPr>
        <p:spPr bwMode="auto">
          <a:xfrm>
            <a:off x="25543357" y="16251595"/>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sp>
        <p:nvSpPr>
          <p:cNvPr id="36" name="Text Box 359"/>
          <p:cNvSpPr txBox="1">
            <a:spLocks noChangeArrowheads="1"/>
          </p:cNvSpPr>
          <p:nvPr/>
        </p:nvSpPr>
        <p:spPr bwMode="auto">
          <a:xfrm>
            <a:off x="12385695" y="4823954"/>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2200" y="1333500"/>
            <a:ext cx="2551941" cy="227770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0">
      <a:dk1>
        <a:sysClr val="windowText" lastClr="000000"/>
      </a:dk1>
      <a:lt1>
        <a:sysClr val="window" lastClr="FFFFFF"/>
      </a:lt1>
      <a:dk2>
        <a:srgbClr val="1F497D"/>
      </a:dk2>
      <a:lt2>
        <a:srgbClr val="EEECE1"/>
      </a:lt2>
      <a:accent1>
        <a:srgbClr val="4F81BD"/>
      </a:accent1>
      <a:accent2>
        <a:srgbClr val="7F7F7F"/>
      </a:accent2>
      <a:accent3>
        <a:srgbClr val="31859B"/>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12F7AC-3A05-4E32-B5E2-2C1B647EEB76}"/>
</file>

<file path=customXml/itemProps2.xml><?xml version="1.0" encoding="utf-8"?>
<ds:datastoreItem xmlns:ds="http://schemas.openxmlformats.org/officeDocument/2006/customXml" ds:itemID="{37ED1215-3A06-4DF5-8303-9D87FF26016E}"/>
</file>

<file path=customXml/itemProps3.xml><?xml version="1.0" encoding="utf-8"?>
<ds:datastoreItem xmlns:ds="http://schemas.openxmlformats.org/officeDocument/2006/customXml" ds:itemID="{AE96EF62-E006-464E-BB75-EABFCF2BC9DA}"/>
</file>

<file path=docProps/app.xml><?xml version="1.0" encoding="utf-8"?>
<Properties xmlns="http://schemas.openxmlformats.org/officeDocument/2006/extended-properties" xmlns:vt="http://schemas.openxmlformats.org/officeDocument/2006/docPropsVTypes">
  <Template/>
  <TotalTime>1239</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119</cp:revision>
  <dcterms:created xsi:type="dcterms:W3CDTF">2005-03-16T15:57:41Z</dcterms:created>
  <dcterms:modified xsi:type="dcterms:W3CDTF">2017-02-14T17:48:20Z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